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333" r:id="rId5"/>
    <p:sldId id="357" r:id="rId6"/>
    <p:sldId id="345" r:id="rId7"/>
    <p:sldId id="336" r:id="rId8"/>
    <p:sldId id="346" r:id="rId9"/>
    <p:sldId id="348" r:id="rId10"/>
    <p:sldId id="335" r:id="rId11"/>
    <p:sldId id="339" r:id="rId12"/>
    <p:sldId id="347" r:id="rId13"/>
    <p:sldId id="356" r:id="rId14"/>
    <p:sldId id="355" r:id="rId15"/>
    <p:sldId id="353" r:id="rId16"/>
    <p:sldId id="354" r:id="rId17"/>
    <p:sldId id="352" r:id="rId18"/>
    <p:sldId id="351" r:id="rId19"/>
    <p:sldId id="350" r:id="rId20"/>
    <p:sldId id="34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6AE4C2-9E4D-4852-B513-2B7920D8687B}" v="7" dt="2022-05-05T09:55:07.6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4203" autoAdjust="0"/>
  </p:normalViewPr>
  <p:slideViewPr>
    <p:cSldViewPr snapToGrid="0">
      <p:cViewPr varScale="1">
        <p:scale>
          <a:sx n="93" d="100"/>
          <a:sy n="93" d="100"/>
        </p:scale>
        <p:origin x="984" y="84"/>
      </p:cViewPr>
      <p:guideLst/>
    </p:cSldViewPr>
  </p:slideViewPr>
  <p:outlineViewPr>
    <p:cViewPr>
      <p:scale>
        <a:sx n="33" d="100"/>
        <a:sy n="33" d="100"/>
      </p:scale>
      <p:origin x="0" y="-91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48"/>
    </p:cViewPr>
  </p:sorterViewPr>
  <p:notesViewPr>
    <p:cSldViewPr snapToGrid="0">
      <p:cViewPr varScale="1">
        <p:scale>
          <a:sx n="71" d="100"/>
          <a:sy n="71" d="100"/>
        </p:scale>
        <p:origin x="336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Жан Дюжев" userId="433963ce-ef32-4a98-b144-d3a12edfca53" providerId="ADAL" clId="{366AE4C2-9E4D-4852-B513-2B7920D8687B}"/>
    <pc:docChg chg="undo custSel addSld delSld modSld sldOrd modShowInfo">
      <pc:chgData name="Жан Дюжев" userId="433963ce-ef32-4a98-b144-d3a12edfca53" providerId="ADAL" clId="{366AE4C2-9E4D-4852-B513-2B7920D8687B}" dt="2022-05-09T08:07:57.178" v="2112" actId="47"/>
      <pc:docMkLst>
        <pc:docMk/>
      </pc:docMkLst>
      <pc:sldChg chg="del">
        <pc:chgData name="Жан Дюжев" userId="433963ce-ef32-4a98-b144-d3a12edfca53" providerId="ADAL" clId="{366AE4C2-9E4D-4852-B513-2B7920D8687B}" dt="2022-05-09T08:07:57.178" v="2112" actId="47"/>
        <pc:sldMkLst>
          <pc:docMk/>
          <pc:sldMk cId="3416356346" sldId="293"/>
        </pc:sldMkLst>
      </pc:sldChg>
      <pc:sldChg chg="del">
        <pc:chgData name="Жан Дюжев" userId="433963ce-ef32-4a98-b144-d3a12edfca53" providerId="ADAL" clId="{366AE4C2-9E4D-4852-B513-2B7920D8687B}" dt="2022-05-09T08:07:57.178" v="2112" actId="47"/>
        <pc:sldMkLst>
          <pc:docMk/>
          <pc:sldMk cId="1837757131" sldId="328"/>
        </pc:sldMkLst>
      </pc:sldChg>
      <pc:sldChg chg="modSp mod">
        <pc:chgData name="Жан Дюжев" userId="433963ce-ef32-4a98-b144-d3a12edfca53" providerId="ADAL" clId="{366AE4C2-9E4D-4852-B513-2B7920D8687B}" dt="2022-05-05T10:50:16.081" v="2108" actId="20577"/>
        <pc:sldMkLst>
          <pc:docMk/>
          <pc:sldMk cId="3857747646" sldId="333"/>
        </pc:sldMkLst>
        <pc:spChg chg="mod">
          <ac:chgData name="Жан Дюжев" userId="433963ce-ef32-4a98-b144-d3a12edfca53" providerId="ADAL" clId="{366AE4C2-9E4D-4852-B513-2B7920D8687B}" dt="2022-05-05T10:50:16.081" v="2108" actId="20577"/>
          <ac:spMkLst>
            <pc:docMk/>
            <pc:sldMk cId="3857747646" sldId="333"/>
            <ac:spMk id="3" creationId="{871AAB1E-147E-4456-AA72-0909C312486F}"/>
          </ac:spMkLst>
        </pc:spChg>
        <pc:picChg chg="mod">
          <ac:chgData name="Жан Дюжев" userId="433963ce-ef32-4a98-b144-d3a12edfca53" providerId="ADAL" clId="{366AE4C2-9E4D-4852-B513-2B7920D8687B}" dt="2022-05-05T08:38:06.603" v="4" actId="1076"/>
          <ac:picMkLst>
            <pc:docMk/>
            <pc:sldMk cId="3857747646" sldId="333"/>
            <ac:picMk id="1030" creationId="{B4B909E8-8087-4C84-BFF9-2EB0E519F72A}"/>
          </ac:picMkLst>
        </pc:picChg>
      </pc:sldChg>
      <pc:sldChg chg="delSp modSp mod ord">
        <pc:chgData name="Жан Дюжев" userId="433963ce-ef32-4a98-b144-d3a12edfca53" providerId="ADAL" clId="{366AE4C2-9E4D-4852-B513-2B7920D8687B}" dt="2022-05-05T11:46:10.105" v="2110" actId="478"/>
        <pc:sldMkLst>
          <pc:docMk/>
          <pc:sldMk cId="1344333500" sldId="335"/>
        </pc:sldMkLst>
        <pc:spChg chg="mod">
          <ac:chgData name="Жан Дюжев" userId="433963ce-ef32-4a98-b144-d3a12edfca53" providerId="ADAL" clId="{366AE4C2-9E4D-4852-B513-2B7920D8687B}" dt="2022-05-05T10:46:07.287" v="2023" actId="20577"/>
          <ac:spMkLst>
            <pc:docMk/>
            <pc:sldMk cId="1344333500" sldId="335"/>
            <ac:spMk id="3" creationId="{A16F700D-B544-4F01-A959-4D98C4A36974}"/>
          </ac:spMkLst>
        </pc:spChg>
        <pc:picChg chg="del">
          <ac:chgData name="Жан Дюжев" userId="433963ce-ef32-4a98-b144-d3a12edfca53" providerId="ADAL" clId="{366AE4C2-9E4D-4852-B513-2B7920D8687B}" dt="2022-05-05T11:46:10.105" v="2110" actId="478"/>
          <ac:picMkLst>
            <pc:docMk/>
            <pc:sldMk cId="1344333500" sldId="335"/>
            <ac:picMk id="4" creationId="{9D04634F-812F-4144-9C9A-66BFC6DD1BED}"/>
          </ac:picMkLst>
        </pc:picChg>
      </pc:sldChg>
      <pc:sldChg chg="delSp modSp mod">
        <pc:chgData name="Жан Дюжев" userId="433963ce-ef32-4a98-b144-d3a12edfca53" providerId="ADAL" clId="{366AE4C2-9E4D-4852-B513-2B7920D8687B}" dt="2022-05-05T10:33:59.348" v="1873" actId="6549"/>
        <pc:sldMkLst>
          <pc:docMk/>
          <pc:sldMk cId="1260225566" sldId="336"/>
        </pc:sldMkLst>
        <pc:spChg chg="mod">
          <ac:chgData name="Жан Дюжев" userId="433963ce-ef32-4a98-b144-d3a12edfca53" providerId="ADAL" clId="{366AE4C2-9E4D-4852-B513-2B7920D8687B}" dt="2022-05-05T10:33:59.348" v="1873" actId="6549"/>
          <ac:spMkLst>
            <pc:docMk/>
            <pc:sldMk cId="1260225566" sldId="336"/>
            <ac:spMk id="3" creationId="{5BF74B38-A8AA-40E2-84A7-B3A394A983DE}"/>
          </ac:spMkLst>
        </pc:spChg>
        <pc:picChg chg="del">
          <ac:chgData name="Жан Дюжев" userId="433963ce-ef32-4a98-b144-d3a12edfca53" providerId="ADAL" clId="{366AE4C2-9E4D-4852-B513-2B7920D8687B}" dt="2022-05-05T08:36:58.501" v="0" actId="478"/>
          <ac:picMkLst>
            <pc:docMk/>
            <pc:sldMk cId="1260225566" sldId="336"/>
            <ac:picMk id="13" creationId="{4932637E-FA83-43A0-8F9B-55A2B0C3C65A}"/>
          </ac:picMkLst>
        </pc:picChg>
      </pc:sldChg>
      <pc:sldChg chg="del">
        <pc:chgData name="Жан Дюжев" userId="433963ce-ef32-4a98-b144-d3a12edfca53" providerId="ADAL" clId="{366AE4C2-9E4D-4852-B513-2B7920D8687B}" dt="2022-05-09T08:07:57.178" v="2112" actId="47"/>
        <pc:sldMkLst>
          <pc:docMk/>
          <pc:sldMk cId="2005933843" sldId="337"/>
        </pc:sldMkLst>
      </pc:sldChg>
      <pc:sldChg chg="delSp modSp mod ord">
        <pc:chgData name="Жан Дюжев" userId="433963ce-ef32-4a98-b144-d3a12edfca53" providerId="ADAL" clId="{366AE4C2-9E4D-4852-B513-2B7920D8687B}" dt="2022-05-05T11:46:15.235" v="2111" actId="478"/>
        <pc:sldMkLst>
          <pc:docMk/>
          <pc:sldMk cId="746376527" sldId="339"/>
        </pc:sldMkLst>
        <pc:spChg chg="mod">
          <ac:chgData name="Жан Дюжев" userId="433963ce-ef32-4a98-b144-d3a12edfca53" providerId="ADAL" clId="{366AE4C2-9E4D-4852-B513-2B7920D8687B}" dt="2022-05-05T08:58:38.557" v="247" actId="6549"/>
          <ac:spMkLst>
            <pc:docMk/>
            <pc:sldMk cId="746376527" sldId="339"/>
            <ac:spMk id="3" creationId="{A16F700D-B544-4F01-A959-4D98C4A36974}"/>
          </ac:spMkLst>
        </pc:spChg>
        <pc:picChg chg="del">
          <ac:chgData name="Жан Дюжев" userId="433963ce-ef32-4a98-b144-d3a12edfca53" providerId="ADAL" clId="{366AE4C2-9E4D-4852-B513-2B7920D8687B}" dt="2022-05-05T11:46:15.235" v="2111" actId="478"/>
          <ac:picMkLst>
            <pc:docMk/>
            <pc:sldMk cId="746376527" sldId="339"/>
            <ac:picMk id="4" creationId="{9D04634F-812F-4144-9C9A-66BFC6DD1BED}"/>
          </ac:picMkLst>
        </pc:picChg>
      </pc:sldChg>
      <pc:sldChg chg="del">
        <pc:chgData name="Жан Дюжев" userId="433963ce-ef32-4a98-b144-d3a12edfca53" providerId="ADAL" clId="{366AE4C2-9E4D-4852-B513-2B7920D8687B}" dt="2022-05-09T08:07:57.178" v="2112" actId="47"/>
        <pc:sldMkLst>
          <pc:docMk/>
          <pc:sldMk cId="3718577818" sldId="340"/>
        </pc:sldMkLst>
      </pc:sldChg>
      <pc:sldChg chg="del">
        <pc:chgData name="Жан Дюжев" userId="433963ce-ef32-4a98-b144-d3a12edfca53" providerId="ADAL" clId="{366AE4C2-9E4D-4852-B513-2B7920D8687B}" dt="2022-05-09T08:07:57.178" v="2112" actId="47"/>
        <pc:sldMkLst>
          <pc:docMk/>
          <pc:sldMk cId="970804422" sldId="341"/>
        </pc:sldMkLst>
      </pc:sldChg>
      <pc:sldChg chg="del">
        <pc:chgData name="Жан Дюжев" userId="433963ce-ef32-4a98-b144-d3a12edfca53" providerId="ADAL" clId="{366AE4C2-9E4D-4852-B513-2B7920D8687B}" dt="2022-05-09T08:07:57.178" v="2112" actId="47"/>
        <pc:sldMkLst>
          <pc:docMk/>
          <pc:sldMk cId="2575726000" sldId="342"/>
        </pc:sldMkLst>
      </pc:sldChg>
      <pc:sldChg chg="del">
        <pc:chgData name="Жан Дюжев" userId="433963ce-ef32-4a98-b144-d3a12edfca53" providerId="ADAL" clId="{366AE4C2-9E4D-4852-B513-2B7920D8687B}" dt="2022-05-09T08:07:57.178" v="2112" actId="47"/>
        <pc:sldMkLst>
          <pc:docMk/>
          <pc:sldMk cId="2010968261" sldId="343"/>
        </pc:sldMkLst>
      </pc:sldChg>
      <pc:sldChg chg="del">
        <pc:chgData name="Жан Дюжев" userId="433963ce-ef32-4a98-b144-d3a12edfca53" providerId="ADAL" clId="{366AE4C2-9E4D-4852-B513-2B7920D8687B}" dt="2022-05-09T08:07:57.178" v="2112" actId="47"/>
        <pc:sldMkLst>
          <pc:docMk/>
          <pc:sldMk cId="2838872330" sldId="344"/>
        </pc:sldMkLst>
      </pc:sldChg>
      <pc:sldChg chg="modSp mod">
        <pc:chgData name="Жан Дюжев" userId="433963ce-ef32-4a98-b144-d3a12edfca53" providerId="ADAL" clId="{366AE4C2-9E4D-4852-B513-2B7920D8687B}" dt="2022-05-05T08:38:28.949" v="14" actId="20577"/>
        <pc:sldMkLst>
          <pc:docMk/>
          <pc:sldMk cId="1275504316" sldId="345"/>
        </pc:sldMkLst>
        <pc:spChg chg="mod">
          <ac:chgData name="Жан Дюжев" userId="433963ce-ef32-4a98-b144-d3a12edfca53" providerId="ADAL" clId="{366AE4C2-9E4D-4852-B513-2B7920D8687B}" dt="2022-05-05T08:38:28.949" v="14" actId="20577"/>
          <ac:spMkLst>
            <pc:docMk/>
            <pc:sldMk cId="1275504316" sldId="345"/>
            <ac:spMk id="3" creationId="{936E91B4-8A66-432C-81AF-6D3C8040C0AA}"/>
          </ac:spMkLst>
        </pc:spChg>
      </pc:sldChg>
      <pc:sldChg chg="addSp modSp new mod">
        <pc:chgData name="Жан Дюжев" userId="433963ce-ef32-4a98-b144-d3a12edfca53" providerId="ADAL" clId="{366AE4C2-9E4D-4852-B513-2B7920D8687B}" dt="2022-05-05T08:42:25.647" v="158" actId="20577"/>
        <pc:sldMkLst>
          <pc:docMk/>
          <pc:sldMk cId="1188928005" sldId="346"/>
        </pc:sldMkLst>
        <pc:spChg chg="mod">
          <ac:chgData name="Жан Дюжев" userId="433963ce-ef32-4a98-b144-d3a12edfca53" providerId="ADAL" clId="{366AE4C2-9E4D-4852-B513-2B7920D8687B}" dt="2022-05-05T08:41:52.086" v="97" actId="27636"/>
          <ac:spMkLst>
            <pc:docMk/>
            <pc:sldMk cId="1188928005" sldId="346"/>
            <ac:spMk id="2" creationId="{38153BA6-7729-4DC8-BCEC-9C6BB1D7BE37}"/>
          </ac:spMkLst>
        </pc:spChg>
        <pc:spChg chg="mod">
          <ac:chgData name="Жан Дюжев" userId="433963ce-ef32-4a98-b144-d3a12edfca53" providerId="ADAL" clId="{366AE4C2-9E4D-4852-B513-2B7920D8687B}" dt="2022-05-05T08:42:25.647" v="158" actId="20577"/>
          <ac:spMkLst>
            <pc:docMk/>
            <pc:sldMk cId="1188928005" sldId="346"/>
            <ac:spMk id="3" creationId="{DD837731-9482-4349-B16B-596282726309}"/>
          </ac:spMkLst>
        </pc:spChg>
        <pc:picChg chg="add mod">
          <ac:chgData name="Жан Дюжев" userId="433963ce-ef32-4a98-b144-d3a12edfca53" providerId="ADAL" clId="{366AE4C2-9E4D-4852-B513-2B7920D8687B}" dt="2022-05-05T08:41:54.226" v="98" actId="1076"/>
          <ac:picMkLst>
            <pc:docMk/>
            <pc:sldMk cId="1188928005" sldId="346"/>
            <ac:picMk id="5" creationId="{946FE3DF-5D8C-4C2D-B544-F3F1D2A72A52}"/>
          </ac:picMkLst>
        </pc:picChg>
      </pc:sldChg>
      <pc:sldChg chg="modSp new mod">
        <pc:chgData name="Жан Дюжев" userId="433963ce-ef32-4a98-b144-d3a12edfca53" providerId="ADAL" clId="{366AE4C2-9E4D-4852-B513-2B7920D8687B}" dt="2022-05-05T09:55:07.645" v="1279" actId="20578"/>
        <pc:sldMkLst>
          <pc:docMk/>
          <pc:sldMk cId="3706325676" sldId="347"/>
        </pc:sldMkLst>
        <pc:spChg chg="mod">
          <ac:chgData name="Жан Дюжев" userId="433963ce-ef32-4a98-b144-d3a12edfca53" providerId="ADAL" clId="{366AE4C2-9E4D-4852-B513-2B7920D8687B}" dt="2022-05-05T09:00:14.626" v="273" actId="20577"/>
          <ac:spMkLst>
            <pc:docMk/>
            <pc:sldMk cId="3706325676" sldId="347"/>
            <ac:spMk id="2" creationId="{BD377E1C-BFA8-4AEE-8468-0D1C69B49343}"/>
          </ac:spMkLst>
        </pc:spChg>
        <pc:spChg chg="mod">
          <ac:chgData name="Жан Дюжев" userId="433963ce-ef32-4a98-b144-d3a12edfca53" providerId="ADAL" clId="{366AE4C2-9E4D-4852-B513-2B7920D8687B}" dt="2022-05-05T09:55:07.645" v="1279" actId="20578"/>
          <ac:spMkLst>
            <pc:docMk/>
            <pc:sldMk cId="3706325676" sldId="347"/>
            <ac:spMk id="3" creationId="{13344D1C-B260-46DD-8731-642E3FE31E68}"/>
          </ac:spMkLst>
        </pc:spChg>
      </pc:sldChg>
      <pc:sldChg chg="addSp delSp modSp new mod ord">
        <pc:chgData name="Жан Дюжев" userId="433963ce-ef32-4a98-b144-d3a12edfca53" providerId="ADAL" clId="{366AE4C2-9E4D-4852-B513-2B7920D8687B}" dt="2022-05-05T08:57:48.053" v="234" actId="27636"/>
        <pc:sldMkLst>
          <pc:docMk/>
          <pc:sldMk cId="3012303062" sldId="348"/>
        </pc:sldMkLst>
        <pc:spChg chg="mod">
          <ac:chgData name="Жан Дюжев" userId="433963ce-ef32-4a98-b144-d3a12edfca53" providerId="ADAL" clId="{366AE4C2-9E4D-4852-B513-2B7920D8687B}" dt="2022-05-05T08:57:48.053" v="234" actId="27636"/>
          <ac:spMkLst>
            <pc:docMk/>
            <pc:sldMk cId="3012303062" sldId="348"/>
            <ac:spMk id="2" creationId="{4F473259-979A-4F8D-BC59-465370BD4E96}"/>
          </ac:spMkLst>
        </pc:spChg>
        <pc:spChg chg="del">
          <ac:chgData name="Жан Дюжев" userId="433963ce-ef32-4a98-b144-d3a12edfca53" providerId="ADAL" clId="{366AE4C2-9E4D-4852-B513-2B7920D8687B}" dt="2022-05-05T08:57:12.252" v="228" actId="22"/>
          <ac:spMkLst>
            <pc:docMk/>
            <pc:sldMk cId="3012303062" sldId="348"/>
            <ac:spMk id="3" creationId="{CAF3D87D-32DD-4092-ABED-418F8DCC4B7A}"/>
          </ac:spMkLst>
        </pc:spChg>
        <pc:picChg chg="add mod ord">
          <ac:chgData name="Жан Дюжев" userId="433963ce-ef32-4a98-b144-d3a12edfca53" providerId="ADAL" clId="{366AE4C2-9E4D-4852-B513-2B7920D8687B}" dt="2022-05-05T08:57:45.419" v="232" actId="1076"/>
          <ac:picMkLst>
            <pc:docMk/>
            <pc:sldMk cId="3012303062" sldId="348"/>
            <ac:picMk id="5" creationId="{3EBFF6D7-C74B-4BD1-BCF3-CA255E0CEA76}"/>
          </ac:picMkLst>
        </pc:picChg>
      </pc:sldChg>
      <pc:sldChg chg="modSp new mod">
        <pc:chgData name="Жан Дюжев" userId="433963ce-ef32-4a98-b144-d3a12edfca53" providerId="ADAL" clId="{366AE4C2-9E4D-4852-B513-2B7920D8687B}" dt="2022-05-05T10:07:01.166" v="1741" actId="20577"/>
        <pc:sldMkLst>
          <pc:docMk/>
          <pc:sldMk cId="1873138262" sldId="349"/>
        </pc:sldMkLst>
        <pc:spChg chg="mod">
          <ac:chgData name="Жан Дюжев" userId="433963ce-ef32-4a98-b144-d3a12edfca53" providerId="ADAL" clId="{366AE4C2-9E4D-4852-B513-2B7920D8687B}" dt="2022-05-05T10:05:31.041" v="1652" actId="1076"/>
          <ac:spMkLst>
            <pc:docMk/>
            <pc:sldMk cId="1873138262" sldId="349"/>
            <ac:spMk id="2" creationId="{4B63268A-331E-4005-B2B9-E2DE6DE42AAA}"/>
          </ac:spMkLst>
        </pc:spChg>
        <pc:spChg chg="mod">
          <ac:chgData name="Жан Дюжев" userId="433963ce-ef32-4a98-b144-d3a12edfca53" providerId="ADAL" clId="{366AE4C2-9E4D-4852-B513-2B7920D8687B}" dt="2022-05-05T10:07:01.166" v="1741" actId="20577"/>
          <ac:spMkLst>
            <pc:docMk/>
            <pc:sldMk cId="1873138262" sldId="349"/>
            <ac:spMk id="3" creationId="{ED08F0FF-822F-46B3-8388-102424318DA9}"/>
          </ac:spMkLst>
        </pc:spChg>
      </pc:sldChg>
      <pc:sldChg chg="addSp delSp modSp new mod ord">
        <pc:chgData name="Жан Дюжев" userId="433963ce-ef32-4a98-b144-d3a12edfca53" providerId="ADAL" clId="{366AE4C2-9E4D-4852-B513-2B7920D8687B}" dt="2022-05-05T10:00:00.635" v="1492"/>
        <pc:sldMkLst>
          <pc:docMk/>
          <pc:sldMk cId="4259492674" sldId="350"/>
        </pc:sldMkLst>
        <pc:spChg chg="mod">
          <ac:chgData name="Жан Дюжев" userId="433963ce-ef32-4a98-b144-d3a12edfca53" providerId="ADAL" clId="{366AE4C2-9E4D-4852-B513-2B7920D8687B}" dt="2022-05-05T09:17:40.176" v="532" actId="20577"/>
          <ac:spMkLst>
            <pc:docMk/>
            <pc:sldMk cId="4259492674" sldId="350"/>
            <ac:spMk id="2" creationId="{63352EC5-52DE-4FCD-87F8-DE88298480BF}"/>
          </ac:spMkLst>
        </pc:spChg>
        <pc:spChg chg="del">
          <ac:chgData name="Жан Дюжев" userId="433963ce-ef32-4a98-b144-d3a12edfca53" providerId="ADAL" clId="{366AE4C2-9E4D-4852-B513-2B7920D8687B}" dt="2022-05-05T09:17:44.314" v="533" actId="22"/>
          <ac:spMkLst>
            <pc:docMk/>
            <pc:sldMk cId="4259492674" sldId="350"/>
            <ac:spMk id="3" creationId="{5ED852DA-D1E0-495C-BF91-5AD1835F8161}"/>
          </ac:spMkLst>
        </pc:spChg>
        <pc:picChg chg="add mod ord">
          <ac:chgData name="Жан Дюжев" userId="433963ce-ef32-4a98-b144-d3a12edfca53" providerId="ADAL" clId="{366AE4C2-9E4D-4852-B513-2B7920D8687B}" dt="2022-05-05T09:59:49.597" v="1488" actId="1076"/>
          <ac:picMkLst>
            <pc:docMk/>
            <pc:sldMk cId="4259492674" sldId="350"/>
            <ac:picMk id="5" creationId="{0B391EE0-AA80-43E4-BDFF-1C474738AB3C}"/>
          </ac:picMkLst>
        </pc:picChg>
      </pc:sldChg>
      <pc:sldChg chg="addSp delSp modSp new mod">
        <pc:chgData name="Жан Дюжев" userId="433963ce-ef32-4a98-b144-d3a12edfca53" providerId="ADAL" clId="{366AE4C2-9E4D-4852-B513-2B7920D8687B}" dt="2022-05-05T09:19:20.674" v="538" actId="478"/>
        <pc:sldMkLst>
          <pc:docMk/>
          <pc:sldMk cId="2383702991" sldId="351"/>
        </pc:sldMkLst>
        <pc:spChg chg="del">
          <ac:chgData name="Жан Дюжев" userId="433963ce-ef32-4a98-b144-d3a12edfca53" providerId="ADAL" clId="{366AE4C2-9E4D-4852-B513-2B7920D8687B}" dt="2022-05-05T09:19:20.674" v="538" actId="478"/>
          <ac:spMkLst>
            <pc:docMk/>
            <pc:sldMk cId="2383702991" sldId="351"/>
            <ac:spMk id="2" creationId="{7A2A93F3-EC48-4392-99E3-468F563DC0A1}"/>
          </ac:spMkLst>
        </pc:spChg>
        <pc:spChg chg="del">
          <ac:chgData name="Жан Дюжев" userId="433963ce-ef32-4a98-b144-d3a12edfca53" providerId="ADAL" clId="{366AE4C2-9E4D-4852-B513-2B7920D8687B}" dt="2022-05-05T09:19:05.626" v="535" actId="22"/>
          <ac:spMkLst>
            <pc:docMk/>
            <pc:sldMk cId="2383702991" sldId="351"/>
            <ac:spMk id="3" creationId="{A3AE79E7-0679-455B-B344-D2FAD4A44D98}"/>
          </ac:spMkLst>
        </pc:spChg>
        <pc:picChg chg="add mod ord">
          <ac:chgData name="Жан Дюжев" userId="433963ce-ef32-4a98-b144-d3a12edfca53" providerId="ADAL" clId="{366AE4C2-9E4D-4852-B513-2B7920D8687B}" dt="2022-05-05T09:19:16.857" v="537" actId="1076"/>
          <ac:picMkLst>
            <pc:docMk/>
            <pc:sldMk cId="2383702991" sldId="351"/>
            <ac:picMk id="5" creationId="{451338FB-7370-473F-A3CE-4520CD207924}"/>
          </ac:picMkLst>
        </pc:picChg>
      </pc:sldChg>
      <pc:sldChg chg="modSp new mod">
        <pc:chgData name="Жан Дюжев" userId="433963ce-ef32-4a98-b144-d3a12edfca53" providerId="ADAL" clId="{366AE4C2-9E4D-4852-B513-2B7920D8687B}" dt="2022-05-05T09:58:00.605" v="1383" actId="20577"/>
        <pc:sldMkLst>
          <pc:docMk/>
          <pc:sldMk cId="820687664" sldId="352"/>
        </pc:sldMkLst>
        <pc:spChg chg="mod">
          <ac:chgData name="Жан Дюжев" userId="433963ce-ef32-4a98-b144-d3a12edfca53" providerId="ADAL" clId="{366AE4C2-9E4D-4852-B513-2B7920D8687B}" dt="2022-05-05T09:44:01.586" v="680" actId="20577"/>
          <ac:spMkLst>
            <pc:docMk/>
            <pc:sldMk cId="820687664" sldId="352"/>
            <ac:spMk id="2" creationId="{522452CF-5604-4CFE-9184-8417E5D66847}"/>
          </ac:spMkLst>
        </pc:spChg>
        <pc:spChg chg="mod">
          <ac:chgData name="Жан Дюжев" userId="433963ce-ef32-4a98-b144-d3a12edfca53" providerId="ADAL" clId="{366AE4C2-9E4D-4852-B513-2B7920D8687B}" dt="2022-05-05T09:58:00.605" v="1383" actId="20577"/>
          <ac:spMkLst>
            <pc:docMk/>
            <pc:sldMk cId="820687664" sldId="352"/>
            <ac:spMk id="3" creationId="{5746C9A3-31A8-408A-84DC-565FB7161A39}"/>
          </ac:spMkLst>
        </pc:spChg>
      </pc:sldChg>
      <pc:sldChg chg="addSp modSp new mod ord">
        <pc:chgData name="Жан Дюжев" userId="433963ce-ef32-4a98-b144-d3a12edfca53" providerId="ADAL" clId="{366AE4C2-9E4D-4852-B513-2B7920D8687B}" dt="2022-05-05T09:54:32.934" v="1273"/>
        <pc:sldMkLst>
          <pc:docMk/>
          <pc:sldMk cId="151171531" sldId="353"/>
        </pc:sldMkLst>
        <pc:spChg chg="mod">
          <ac:chgData name="Жан Дюжев" userId="433963ce-ef32-4a98-b144-d3a12edfca53" providerId="ADAL" clId="{366AE4C2-9E4D-4852-B513-2B7920D8687B}" dt="2022-05-05T09:44:18.254" v="718" actId="20577"/>
          <ac:spMkLst>
            <pc:docMk/>
            <pc:sldMk cId="151171531" sldId="353"/>
            <ac:spMk id="2" creationId="{C47B90A4-E919-470F-8913-388E359916E1}"/>
          </ac:spMkLst>
        </pc:spChg>
        <pc:spChg chg="mod">
          <ac:chgData name="Жан Дюжев" userId="433963ce-ef32-4a98-b144-d3a12edfca53" providerId="ADAL" clId="{366AE4C2-9E4D-4852-B513-2B7920D8687B}" dt="2022-05-05T09:50:06.394" v="954" actId="20577"/>
          <ac:spMkLst>
            <pc:docMk/>
            <pc:sldMk cId="151171531" sldId="353"/>
            <ac:spMk id="3" creationId="{33AA2DED-3DA6-4E7F-95DC-55B4B716F0E8}"/>
          </ac:spMkLst>
        </pc:spChg>
        <pc:picChg chg="add mod">
          <ac:chgData name="Жан Дюжев" userId="433963ce-ef32-4a98-b144-d3a12edfca53" providerId="ADAL" clId="{366AE4C2-9E4D-4852-B513-2B7920D8687B}" dt="2022-05-05T09:44:44.572" v="721" actId="1076"/>
          <ac:picMkLst>
            <pc:docMk/>
            <pc:sldMk cId="151171531" sldId="353"/>
            <ac:picMk id="4" creationId="{B412D58D-DCD9-46C5-9615-4A6D972742AC}"/>
          </ac:picMkLst>
        </pc:picChg>
        <pc:picChg chg="add mod">
          <ac:chgData name="Жан Дюжев" userId="433963ce-ef32-4a98-b144-d3a12edfca53" providerId="ADAL" clId="{366AE4C2-9E4D-4852-B513-2B7920D8687B}" dt="2022-05-05T09:46:48.836" v="723" actId="1076"/>
          <ac:picMkLst>
            <pc:docMk/>
            <pc:sldMk cId="151171531" sldId="353"/>
            <ac:picMk id="6" creationId="{79B41CBA-0173-41A4-980B-A0C8D7DEFA9F}"/>
          </ac:picMkLst>
        </pc:picChg>
      </pc:sldChg>
      <pc:sldChg chg="addSp modSp new mod">
        <pc:chgData name="Жан Дюжев" userId="433963ce-ef32-4a98-b144-d3a12edfca53" providerId="ADAL" clId="{366AE4C2-9E4D-4852-B513-2B7920D8687B}" dt="2022-05-05T09:51:55.593" v="1101" actId="1076"/>
        <pc:sldMkLst>
          <pc:docMk/>
          <pc:sldMk cId="51677855" sldId="354"/>
        </pc:sldMkLst>
        <pc:spChg chg="mod">
          <ac:chgData name="Жан Дюжев" userId="433963ce-ef32-4a98-b144-d3a12edfca53" providerId="ADAL" clId="{366AE4C2-9E4D-4852-B513-2B7920D8687B}" dt="2022-05-05T09:50:22.139" v="958" actId="20577"/>
          <ac:spMkLst>
            <pc:docMk/>
            <pc:sldMk cId="51677855" sldId="354"/>
            <ac:spMk id="2" creationId="{1A57A7B9-BBE7-4424-AFF9-BB65F78D97EA}"/>
          </ac:spMkLst>
        </pc:spChg>
        <pc:spChg chg="mod">
          <ac:chgData name="Жан Дюжев" userId="433963ce-ef32-4a98-b144-d3a12edfca53" providerId="ADAL" clId="{366AE4C2-9E4D-4852-B513-2B7920D8687B}" dt="2022-05-05T09:51:43.789" v="1097" actId="14100"/>
          <ac:spMkLst>
            <pc:docMk/>
            <pc:sldMk cId="51677855" sldId="354"/>
            <ac:spMk id="3" creationId="{9334C8BB-3A60-4FCB-BAD8-F775C2A8DC1E}"/>
          </ac:spMkLst>
        </pc:spChg>
        <pc:picChg chg="add mod">
          <ac:chgData name="Жан Дюжев" userId="433963ce-ef32-4a98-b144-d3a12edfca53" providerId="ADAL" clId="{366AE4C2-9E4D-4852-B513-2B7920D8687B}" dt="2022-05-05T09:51:55.593" v="1101" actId="1076"/>
          <ac:picMkLst>
            <pc:docMk/>
            <pc:sldMk cId="51677855" sldId="354"/>
            <ac:picMk id="4" creationId="{2AE7D5CE-5FD7-45D2-B2AE-1AE89E73C149}"/>
          </ac:picMkLst>
        </pc:picChg>
      </pc:sldChg>
      <pc:sldChg chg="addSp modSp new mod">
        <pc:chgData name="Жан Дюжев" userId="433963ce-ef32-4a98-b144-d3a12edfca53" providerId="ADAL" clId="{366AE4C2-9E4D-4852-B513-2B7920D8687B}" dt="2022-05-05T09:54:17.484" v="1271" actId="20577"/>
        <pc:sldMkLst>
          <pc:docMk/>
          <pc:sldMk cId="1785389739" sldId="355"/>
        </pc:sldMkLst>
        <pc:spChg chg="mod">
          <ac:chgData name="Жан Дюжев" userId="433963ce-ef32-4a98-b144-d3a12edfca53" providerId="ADAL" clId="{366AE4C2-9E4D-4852-B513-2B7920D8687B}" dt="2022-05-05T09:52:23.666" v="1138" actId="20577"/>
          <ac:spMkLst>
            <pc:docMk/>
            <pc:sldMk cId="1785389739" sldId="355"/>
            <ac:spMk id="2" creationId="{AEF4D977-2BDC-4882-90DE-9375D65C218C}"/>
          </ac:spMkLst>
        </pc:spChg>
        <pc:spChg chg="mod">
          <ac:chgData name="Жан Дюжев" userId="433963ce-ef32-4a98-b144-d3a12edfca53" providerId="ADAL" clId="{366AE4C2-9E4D-4852-B513-2B7920D8687B}" dt="2022-05-05T09:54:17.484" v="1271" actId="20577"/>
          <ac:spMkLst>
            <pc:docMk/>
            <pc:sldMk cId="1785389739" sldId="355"/>
            <ac:spMk id="3" creationId="{8A9067DA-A3EB-4FF4-9FB7-9B456B7FC740}"/>
          </ac:spMkLst>
        </pc:spChg>
        <pc:picChg chg="add mod">
          <ac:chgData name="Жан Дюжев" userId="433963ce-ef32-4a98-b144-d3a12edfca53" providerId="ADAL" clId="{366AE4C2-9E4D-4852-B513-2B7920D8687B}" dt="2022-05-05T09:53:53.631" v="1232" actId="14100"/>
          <ac:picMkLst>
            <pc:docMk/>
            <pc:sldMk cId="1785389739" sldId="355"/>
            <ac:picMk id="4" creationId="{C07BE3D4-8329-435B-BB4C-EF77B0D2ACE0}"/>
          </ac:picMkLst>
        </pc:picChg>
      </pc:sldChg>
      <pc:sldChg chg="addSp modSp new mod">
        <pc:chgData name="Жан Дюжев" userId="433963ce-ef32-4a98-b144-d3a12edfca53" providerId="ADAL" clId="{366AE4C2-9E4D-4852-B513-2B7920D8687B}" dt="2022-05-05T09:57:46.309" v="1380" actId="20577"/>
        <pc:sldMkLst>
          <pc:docMk/>
          <pc:sldMk cId="601762131" sldId="356"/>
        </pc:sldMkLst>
        <pc:spChg chg="mod">
          <ac:chgData name="Жан Дюжев" userId="433963ce-ef32-4a98-b144-d3a12edfca53" providerId="ADAL" clId="{366AE4C2-9E4D-4852-B513-2B7920D8687B}" dt="2022-05-05T09:55:03.162" v="1278"/>
          <ac:spMkLst>
            <pc:docMk/>
            <pc:sldMk cId="601762131" sldId="356"/>
            <ac:spMk id="2" creationId="{B1024316-9786-4AE4-A238-EE7EDBED15D5}"/>
          </ac:spMkLst>
        </pc:spChg>
        <pc:spChg chg="mod">
          <ac:chgData name="Жан Дюжев" userId="433963ce-ef32-4a98-b144-d3a12edfca53" providerId="ADAL" clId="{366AE4C2-9E4D-4852-B513-2B7920D8687B}" dt="2022-05-05T09:57:46.309" v="1380" actId="20577"/>
          <ac:spMkLst>
            <pc:docMk/>
            <pc:sldMk cId="601762131" sldId="356"/>
            <ac:spMk id="3" creationId="{F1CBAE57-9EA4-46E5-9105-57DB35612547}"/>
          </ac:spMkLst>
        </pc:spChg>
        <pc:picChg chg="add mod">
          <ac:chgData name="Жан Дюжев" userId="433963ce-ef32-4a98-b144-d3a12edfca53" providerId="ADAL" clId="{366AE4C2-9E4D-4852-B513-2B7920D8687B}" dt="2022-05-05T09:56:44.672" v="1283" actId="14100"/>
          <ac:picMkLst>
            <pc:docMk/>
            <pc:sldMk cId="601762131" sldId="356"/>
            <ac:picMk id="5" creationId="{6A8F6AD3-D9AF-4950-919E-7F4681B3E335}"/>
          </ac:picMkLst>
        </pc:picChg>
      </pc:sldChg>
      <pc:sldChg chg="addSp delSp modSp new mod">
        <pc:chgData name="Жан Дюжев" userId="433963ce-ef32-4a98-b144-d3a12edfca53" providerId="ADAL" clId="{366AE4C2-9E4D-4852-B513-2B7920D8687B}" dt="2022-05-05T10:10:53.491" v="1827" actId="1076"/>
        <pc:sldMkLst>
          <pc:docMk/>
          <pc:sldMk cId="3089799809" sldId="357"/>
        </pc:sldMkLst>
        <pc:spChg chg="mod">
          <ac:chgData name="Жан Дюжев" userId="433963ce-ef32-4a98-b144-d3a12edfca53" providerId="ADAL" clId="{366AE4C2-9E4D-4852-B513-2B7920D8687B}" dt="2022-05-05T10:10:45.662" v="1823" actId="20577"/>
          <ac:spMkLst>
            <pc:docMk/>
            <pc:sldMk cId="3089799809" sldId="357"/>
            <ac:spMk id="2" creationId="{E2FB0D9F-D295-4F6B-8E7A-8C687E57D982}"/>
          </ac:spMkLst>
        </pc:spChg>
        <pc:spChg chg="del mod">
          <ac:chgData name="Жан Дюжев" userId="433963ce-ef32-4a98-b144-d3a12edfca53" providerId="ADAL" clId="{366AE4C2-9E4D-4852-B513-2B7920D8687B}" dt="2022-05-05T10:10:48.177" v="1825" actId="22"/>
          <ac:spMkLst>
            <pc:docMk/>
            <pc:sldMk cId="3089799809" sldId="357"/>
            <ac:spMk id="3" creationId="{4BA1DAB9-0656-426D-8C1D-FD19BB6D0865}"/>
          </ac:spMkLst>
        </pc:spChg>
        <pc:picChg chg="add mod ord">
          <ac:chgData name="Жан Дюжев" userId="433963ce-ef32-4a98-b144-d3a12edfca53" providerId="ADAL" clId="{366AE4C2-9E4D-4852-B513-2B7920D8687B}" dt="2022-05-05T10:10:53.491" v="1827" actId="1076"/>
          <ac:picMkLst>
            <pc:docMk/>
            <pc:sldMk cId="3089799809" sldId="357"/>
            <ac:picMk id="5" creationId="{91609959-C8D1-4E02-B588-75CC47E7AC1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E45AB-D919-4F1C-A78D-DD5A572FCFDD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19701-6D7B-4530-B8FE-8C4661344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643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Протоонкогены</a:t>
            </a:r>
            <a:r>
              <a:rPr lang="ru-RU" dirty="0"/>
              <a:t> – позитивная регуляция клеточного цикла. Для рака нужна активирующая мутация</a:t>
            </a:r>
          </a:p>
          <a:p>
            <a:r>
              <a:rPr lang="ru-RU" dirty="0"/>
              <a:t>Супрессоры – негативная регуляция клеточного цикла. Для рака нужна </a:t>
            </a:r>
            <a:r>
              <a:rPr lang="ru-RU" dirty="0" err="1"/>
              <a:t>инактивируюшая</a:t>
            </a:r>
            <a:r>
              <a:rPr lang="ru-RU" dirty="0"/>
              <a:t> мутация</a:t>
            </a:r>
          </a:p>
          <a:p>
            <a:r>
              <a:rPr lang="ru-RU" dirty="0"/>
              <a:t>Гены </a:t>
            </a:r>
            <a:r>
              <a:rPr lang="ru-RU" dirty="0" err="1"/>
              <a:t>репарции</a:t>
            </a:r>
            <a:r>
              <a:rPr lang="ru-RU" dirty="0"/>
              <a:t>. Для рака нужна инактивирующая мутация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19701-6D7B-4530-B8FE-8C4661344B0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037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</a:t>
            </a:r>
            <a:r>
              <a:rPr lang="ru-RU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Синдром </a:t>
            </a:r>
            <a:r>
              <a:rPr lang="ru-RU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Бёрта</a:t>
            </a:r>
            <a:r>
              <a:rPr lang="ru-RU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— </a:t>
            </a:r>
            <a:r>
              <a:rPr lang="ru-RU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Хога</a:t>
            </a:r>
            <a:r>
              <a:rPr lang="ru-RU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— </a:t>
            </a:r>
            <a:r>
              <a:rPr lang="ru-RU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Дьюба</a:t>
            </a:r>
            <a:r>
              <a:rPr lang="ru-RU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– кисты в легких, пневмоторакс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19701-6D7B-4530-B8FE-8C4661344B0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282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</a:t>
            </a:r>
            <a:r>
              <a:rPr lang="ru-RU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Синдром </a:t>
            </a:r>
            <a:r>
              <a:rPr lang="ru-RU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Бёрта</a:t>
            </a:r>
            <a:r>
              <a:rPr lang="ru-RU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— </a:t>
            </a:r>
            <a:r>
              <a:rPr lang="ru-RU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Хога</a:t>
            </a:r>
            <a:r>
              <a:rPr lang="ru-RU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— </a:t>
            </a:r>
            <a:r>
              <a:rPr lang="ru-RU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Дьюба</a:t>
            </a:r>
            <a:r>
              <a:rPr lang="ru-RU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– кисты в легких, пневмоторакс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19701-6D7B-4530-B8FE-8C4661344B0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541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84E0-54CF-4B2F-A722-2487A87F668A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AAFF-0609-4FC0-943D-2F16C53A9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846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84E0-54CF-4B2F-A722-2487A87F668A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AAFF-0609-4FC0-943D-2F16C53A9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8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84E0-54CF-4B2F-A722-2487A87F668A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AAFF-0609-4FC0-943D-2F16C53A9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9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84E0-54CF-4B2F-A722-2487A87F668A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AAFF-0609-4FC0-943D-2F16C53A9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577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84E0-54CF-4B2F-A722-2487A87F668A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AAFF-0609-4FC0-943D-2F16C53A9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48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84E0-54CF-4B2F-A722-2487A87F668A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AAFF-0609-4FC0-943D-2F16C53A9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56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84E0-54CF-4B2F-A722-2487A87F668A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AAFF-0609-4FC0-943D-2F16C53A9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920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84E0-54CF-4B2F-A722-2487A87F668A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AAFF-0609-4FC0-943D-2F16C53A9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656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84E0-54CF-4B2F-A722-2487A87F668A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AAFF-0609-4FC0-943D-2F16C53A9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60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84E0-54CF-4B2F-A722-2487A87F668A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AAFF-0609-4FC0-943D-2F16C53A9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049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84E0-54CF-4B2F-A722-2487A87F668A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AAFF-0609-4FC0-943D-2F16C53A9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09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484E0-54CF-4B2F-A722-2487A87F668A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EAAFF-0609-4FC0-943D-2F16C53A9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60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71AAB1E-147E-4456-AA72-0909C3124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62" y="681749"/>
            <a:ext cx="6806289" cy="58968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/>
              <a:t>Материальная основа наследственности – молекула ДНК</a:t>
            </a:r>
          </a:p>
          <a:p>
            <a:pPr marL="0" indent="0">
              <a:buNone/>
            </a:pPr>
            <a:r>
              <a:rPr lang="ru-RU" sz="1800" dirty="0"/>
              <a:t>Геном человека</a:t>
            </a:r>
            <a:r>
              <a:rPr lang="en-US" sz="1800" dirty="0"/>
              <a:t> – </a:t>
            </a:r>
            <a:r>
              <a:rPr lang="ru-RU" sz="1800" dirty="0"/>
              <a:t>совокупность всего наследственного материала:</a:t>
            </a:r>
          </a:p>
          <a:p>
            <a:r>
              <a:rPr lang="en-US" sz="1800" dirty="0"/>
              <a:t>3,055 </a:t>
            </a:r>
            <a:r>
              <a:rPr lang="ru-RU" sz="1800" dirty="0"/>
              <a:t>миллиардов пар оснований (3,055 </a:t>
            </a:r>
            <a:r>
              <a:rPr lang="en-US" sz="1800" dirty="0"/>
              <a:t>Gb)</a:t>
            </a:r>
            <a:endParaRPr lang="ru-RU" sz="1800" dirty="0"/>
          </a:p>
          <a:p>
            <a:r>
              <a:rPr lang="ru-RU" sz="1800" dirty="0"/>
              <a:t>60649 генов из них 19955 кодируют белки </a:t>
            </a:r>
            <a:r>
              <a:rPr lang="en-US" sz="1800" dirty="0"/>
              <a:t>(GENECODE v.38)</a:t>
            </a:r>
            <a:endParaRPr lang="ru-RU" sz="1800" dirty="0"/>
          </a:p>
          <a:p>
            <a:r>
              <a:rPr lang="ru-RU" sz="1800" dirty="0"/>
              <a:t>Около 1% генов вовлечено в онкогенез (</a:t>
            </a:r>
            <a:r>
              <a:rPr lang="en-US" sz="1800" dirty="0"/>
              <a:t>The Cancer Gene Consensus)</a:t>
            </a:r>
            <a:endParaRPr lang="ru-RU" sz="1800" dirty="0"/>
          </a:p>
          <a:p>
            <a:r>
              <a:rPr lang="ru-RU" sz="1800" dirty="0"/>
              <a:t>46 хромосом</a:t>
            </a:r>
            <a:r>
              <a:rPr lang="en-US" sz="1800" dirty="0"/>
              <a:t> (22 </a:t>
            </a:r>
            <a:r>
              <a:rPr lang="ru-RU" sz="1800" dirty="0"/>
              <a:t>пары </a:t>
            </a:r>
            <a:r>
              <a:rPr lang="ru-RU" sz="1800" dirty="0" err="1"/>
              <a:t>аутосом</a:t>
            </a:r>
            <a:r>
              <a:rPr lang="ru-RU" sz="1800" dirty="0"/>
              <a:t>, 1 пара половых хромосом)</a:t>
            </a:r>
            <a:r>
              <a:rPr lang="en-US" sz="1800" dirty="0"/>
              <a:t> </a:t>
            </a:r>
          </a:p>
          <a:p>
            <a:endParaRPr lang="ru-RU" sz="1800" dirty="0"/>
          </a:p>
          <a:p>
            <a:pPr marL="0" indent="0">
              <a:buNone/>
            </a:pPr>
            <a:r>
              <a:rPr lang="ru-RU" sz="1800" dirty="0"/>
              <a:t>Мутации </a:t>
            </a:r>
            <a:r>
              <a:rPr lang="en-US" sz="1800" dirty="0"/>
              <a:t>(</a:t>
            </a:r>
            <a:r>
              <a:rPr lang="ru-RU" sz="1800" dirty="0"/>
              <a:t>варианты) – стойкое изменение генома</a:t>
            </a:r>
          </a:p>
          <a:p>
            <a:r>
              <a:rPr lang="ru-RU" sz="1800" dirty="0"/>
              <a:t>Геномные (изменения числа хромосом)</a:t>
            </a:r>
          </a:p>
          <a:p>
            <a:r>
              <a:rPr lang="ru-RU" sz="1800" dirty="0"/>
              <a:t>Хромосомные (изменения структуры хромосом – делеции, дупликации, инверсии, транслокации и т.д.)</a:t>
            </a:r>
          </a:p>
          <a:p>
            <a:r>
              <a:rPr lang="ru-RU" sz="1800" dirty="0"/>
              <a:t>Генные (изменения нуклеотидного состава – </a:t>
            </a:r>
            <a:r>
              <a:rPr lang="en-US" sz="1800" dirty="0"/>
              <a:t>SNP</a:t>
            </a:r>
            <a:r>
              <a:rPr lang="ru-RU" sz="1800" dirty="0"/>
              <a:t>, сдвиг рамки считывания и т.д.)</a:t>
            </a:r>
          </a:p>
          <a:p>
            <a:endParaRPr lang="ru-RU" sz="1800" dirty="0"/>
          </a:p>
          <a:p>
            <a:r>
              <a:rPr lang="ru-RU" sz="1800" dirty="0"/>
              <a:t>Герминативные (во всех клетках организма)</a:t>
            </a:r>
          </a:p>
          <a:p>
            <a:r>
              <a:rPr lang="ru-RU" sz="1800" dirty="0"/>
              <a:t>Соматические (в клоне соматических клеток)</a:t>
            </a:r>
          </a:p>
          <a:p>
            <a:endParaRPr lang="ru-RU" sz="1800" dirty="0"/>
          </a:p>
        </p:txBody>
      </p:sp>
      <p:pic>
        <p:nvPicPr>
          <p:cNvPr id="1026" name="Picture 2" descr="DNA, Genetics, and Evolution">
            <a:extLst>
              <a:ext uri="{FF2B5EF4-FFF2-40B4-BE49-F238E27FC236}">
                <a16:creationId xmlns:a16="http://schemas.microsoft.com/office/drawing/2014/main" id="{BDBFDC2E-07A4-43A8-A8CD-7D50B0B0D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361" y="3314643"/>
            <a:ext cx="3797439" cy="286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yotype normal humain obtenu par la coloration au Giemsa | Le monde en  images">
            <a:extLst>
              <a:ext uri="{FF2B5EF4-FFF2-40B4-BE49-F238E27FC236}">
                <a16:creationId xmlns:a16="http://schemas.microsoft.com/office/drawing/2014/main" id="{B4B909E8-8087-4C84-BFF9-2EB0E519F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470" y="232614"/>
            <a:ext cx="3143384" cy="308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747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24316-9786-4AE4-A238-EE7EDBED1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FISH — флуоресцентная гибридизация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situ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CBAE57-9EA4-46E5-9105-57DB35612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53200" cy="4351338"/>
          </a:xfrm>
        </p:spPr>
        <p:txBody>
          <a:bodyPr/>
          <a:lstStyle/>
          <a:p>
            <a:r>
              <a:rPr lang="ru-RU" dirty="0"/>
              <a:t>Быстро</a:t>
            </a:r>
          </a:p>
          <a:p>
            <a:r>
              <a:rPr lang="ru-RU" dirty="0"/>
              <a:t>Наглядно</a:t>
            </a:r>
          </a:p>
          <a:p>
            <a:r>
              <a:rPr lang="ru-RU" dirty="0"/>
              <a:t>Дорого</a:t>
            </a:r>
          </a:p>
          <a:p>
            <a:r>
              <a:rPr lang="ru-RU" dirty="0"/>
              <a:t>Могут быть ложные результаты</a:t>
            </a:r>
          </a:p>
          <a:p>
            <a:r>
              <a:rPr lang="ru-RU" dirty="0"/>
              <a:t>Нужно </a:t>
            </a:r>
            <a:r>
              <a:rPr lang="ru-RU" dirty="0" err="1"/>
              <a:t>занать</a:t>
            </a:r>
            <a:r>
              <a:rPr lang="ru-RU" dirty="0"/>
              <a:t>, что ищем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8F6AD3-D9AF-4950-919E-7F4681B3E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357" y="1690688"/>
            <a:ext cx="5216725" cy="245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62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4D977-2BDC-4882-90DE-9375D65C2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ПЦР – полимеразная цепная реакция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9067DA-A3EB-4FF4-9FB7-9B456B7FC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Дешево</a:t>
            </a:r>
          </a:p>
          <a:p>
            <a:r>
              <a:rPr lang="ru-RU" dirty="0"/>
              <a:t>Доступно</a:t>
            </a:r>
          </a:p>
          <a:p>
            <a:r>
              <a:rPr lang="ru-RU" dirty="0"/>
              <a:t>Смотрим только известные мутации</a:t>
            </a:r>
          </a:p>
          <a:p>
            <a:r>
              <a:rPr lang="ru-RU" dirty="0"/>
              <a:t>Могут быть ложноположительные результаты</a:t>
            </a:r>
          </a:p>
          <a:p>
            <a:endParaRPr lang="ru-RU" dirty="0"/>
          </a:p>
          <a:p>
            <a:r>
              <a:rPr lang="en-US" dirty="0"/>
              <a:t>BRCA1/2 – 8 </a:t>
            </a:r>
            <a:r>
              <a:rPr lang="ru-RU" dirty="0"/>
              <a:t>частых мутаций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7BE3D4-8329-435B-BB4C-EF77B0D2A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425" y="2554659"/>
            <a:ext cx="2847975" cy="233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89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7B90A4-E919-470F-8913-388E35991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Секвенирование по </a:t>
            </a:r>
            <a:r>
              <a:rPr lang="ru-RU" dirty="0" err="1"/>
              <a:t>Сэнгеру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AA2DED-3DA6-4E7F-95DC-55B4B716F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52975" cy="4351338"/>
          </a:xfrm>
        </p:spPr>
        <p:txBody>
          <a:bodyPr/>
          <a:lstStyle/>
          <a:p>
            <a:r>
              <a:rPr lang="ru-RU" dirty="0"/>
              <a:t>Точно, золотой стандарт</a:t>
            </a:r>
          </a:p>
          <a:p>
            <a:r>
              <a:rPr lang="ru-RU" dirty="0"/>
              <a:t>Низкая чувствительность (15-20% опухолевых клеток в образце)</a:t>
            </a:r>
          </a:p>
          <a:p>
            <a:r>
              <a:rPr lang="ru-RU" dirty="0"/>
              <a:t>Небольшой участок ДНК, до 1000 </a:t>
            </a:r>
            <a:r>
              <a:rPr lang="ru-RU" dirty="0" err="1"/>
              <a:t>п.н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12D58D-DCD9-46C5-9615-4A6D97274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182" y="2461430"/>
            <a:ext cx="2014449" cy="193513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B41CBA-0173-41A4-980B-A0C8D7DEF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814" y="1825625"/>
            <a:ext cx="2124371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1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7A7B9-BBE7-4424-AFF9-BB65F78D9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NGS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34C8BB-3A60-4FCB-BAD8-F775C2A8D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05350" cy="4351338"/>
          </a:xfrm>
        </p:spPr>
        <p:txBody>
          <a:bodyPr/>
          <a:lstStyle/>
          <a:p>
            <a:r>
              <a:rPr lang="ru-RU" dirty="0"/>
              <a:t>Дорого</a:t>
            </a:r>
          </a:p>
          <a:p>
            <a:r>
              <a:rPr lang="ru-RU" dirty="0"/>
              <a:t>Трудоемко</a:t>
            </a:r>
          </a:p>
          <a:p>
            <a:r>
              <a:rPr lang="ru-RU" dirty="0"/>
              <a:t>Выше чувствительность (от 5% опухолевых клеток)</a:t>
            </a:r>
          </a:p>
          <a:p>
            <a:r>
              <a:rPr lang="ru-RU" dirty="0"/>
              <a:t>Большая производительность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E7D5CE-5FD7-45D2-B2AE-1AE89E73C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118" y="1919288"/>
            <a:ext cx="3461097" cy="263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7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452CF-5604-4CFE-9184-8417E5D66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NGS</a:t>
            </a:r>
            <a:r>
              <a:rPr lang="ru-RU" dirty="0"/>
              <a:t> – высокопроизводительное секвенирование нового поколения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46C9A3-31A8-408A-84DC-565FB7161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2506662"/>
            <a:ext cx="10515600" cy="4351338"/>
          </a:xfrm>
        </p:spPr>
        <p:txBody>
          <a:bodyPr/>
          <a:lstStyle/>
          <a:p>
            <a:r>
              <a:rPr lang="ru-RU" dirty="0"/>
              <a:t>Полный геном</a:t>
            </a:r>
          </a:p>
          <a:p>
            <a:r>
              <a:rPr lang="ru-RU" dirty="0"/>
              <a:t>Полный </a:t>
            </a:r>
            <a:r>
              <a:rPr lang="ru-RU" dirty="0" err="1"/>
              <a:t>экзом</a:t>
            </a:r>
            <a:endParaRPr lang="ru-RU" dirty="0"/>
          </a:p>
          <a:p>
            <a:r>
              <a:rPr lang="ru-RU" dirty="0" err="1"/>
              <a:t>Таргетные</a:t>
            </a:r>
            <a:r>
              <a:rPr lang="ru-RU" dirty="0"/>
              <a:t> панели</a:t>
            </a:r>
          </a:p>
        </p:txBody>
      </p:sp>
    </p:spTree>
    <p:extLst>
      <p:ext uri="{BB962C8B-B14F-4D97-AF65-F5344CB8AC3E}">
        <p14:creationId xmlns:p14="http://schemas.microsoft.com/office/powerpoint/2010/main" val="820687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51338FB-7370-473F-A3CE-4520CD2079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8390" y="1530350"/>
            <a:ext cx="4344420" cy="4351338"/>
          </a:xfrm>
        </p:spPr>
      </p:pic>
    </p:spTree>
    <p:extLst>
      <p:ext uri="{BB962C8B-B14F-4D97-AF65-F5344CB8AC3E}">
        <p14:creationId xmlns:p14="http://schemas.microsoft.com/office/powerpoint/2010/main" val="2383702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352EC5-52DE-4FCD-87F8-DE8829848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Тергетная</a:t>
            </a:r>
            <a:r>
              <a:rPr lang="ru-RU" dirty="0"/>
              <a:t> терапия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B391EE0-AA80-43E4-BDFF-1C474738A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62596"/>
            <a:ext cx="5915851" cy="4267796"/>
          </a:xfrm>
        </p:spPr>
      </p:pic>
    </p:spTree>
    <p:extLst>
      <p:ext uri="{BB962C8B-B14F-4D97-AF65-F5344CB8AC3E}">
        <p14:creationId xmlns:p14="http://schemas.microsoft.com/office/powerpoint/2010/main" val="4259492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3268A-331E-4005-B2B9-E2DE6DE42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155575"/>
            <a:ext cx="10515600" cy="1325563"/>
          </a:xfrm>
        </p:spPr>
        <p:txBody>
          <a:bodyPr/>
          <a:lstStyle/>
          <a:p>
            <a:r>
              <a:rPr lang="ru-RU" dirty="0"/>
              <a:t>Трижды негативный рак молочной железы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08F0FF-822F-46B3-8388-102424318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HER2 -</a:t>
            </a:r>
          </a:p>
          <a:p>
            <a:r>
              <a:rPr lang="en-US" dirty="0"/>
              <a:t>ER -</a:t>
            </a:r>
            <a:r>
              <a:rPr lang="ru-RU" dirty="0"/>
              <a:t>, </a:t>
            </a:r>
            <a:r>
              <a:rPr lang="en-US" dirty="0"/>
              <a:t>PR -</a:t>
            </a:r>
          </a:p>
          <a:p>
            <a:r>
              <a:rPr lang="en-US" dirty="0"/>
              <a:t>BRCA +/-</a:t>
            </a:r>
            <a:r>
              <a:rPr lang="ru-RU" dirty="0"/>
              <a:t> (определяется возможность лечения </a:t>
            </a:r>
            <a:r>
              <a:rPr lang="en-US" dirty="0"/>
              <a:t>PARP </a:t>
            </a:r>
            <a:r>
              <a:rPr lang="ru-RU" dirty="0"/>
              <a:t>ингибиторами </a:t>
            </a:r>
            <a:r>
              <a:rPr lang="ru-RU" dirty="0" err="1"/>
              <a:t>олапариб</a:t>
            </a:r>
            <a:r>
              <a:rPr lang="ru-RU" dirty="0"/>
              <a:t> и </a:t>
            </a:r>
            <a:r>
              <a:rPr lang="ru-RU" dirty="0" err="1"/>
              <a:t>талазопариб</a:t>
            </a:r>
            <a:r>
              <a:rPr lang="ru-RU" dirty="0"/>
              <a:t>)</a:t>
            </a:r>
            <a:endParaRPr lang="en-US" dirty="0"/>
          </a:p>
          <a:p>
            <a:r>
              <a:rPr lang="en-US" dirty="0"/>
              <a:t>PD-L1 +/-</a:t>
            </a:r>
            <a:r>
              <a:rPr lang="ru-RU" dirty="0"/>
              <a:t> (определяется возможность иммунотерапии </a:t>
            </a:r>
            <a:r>
              <a:rPr lang="ru-RU" dirty="0" err="1"/>
              <a:t>атезолилумаб</a:t>
            </a:r>
            <a:r>
              <a:rPr lang="ru-RU" dirty="0"/>
              <a:t>)</a:t>
            </a:r>
          </a:p>
          <a:p>
            <a:r>
              <a:rPr lang="ru-RU" dirty="0"/>
              <a:t>Транслокации </a:t>
            </a:r>
            <a:r>
              <a:rPr lang="en-US" dirty="0"/>
              <a:t>NTRK </a:t>
            </a:r>
            <a:r>
              <a:rPr lang="ru-RU" dirty="0"/>
              <a:t>+/- </a:t>
            </a:r>
            <a:r>
              <a:rPr lang="en-US" dirty="0"/>
              <a:t>(</a:t>
            </a:r>
            <a:r>
              <a:rPr lang="ru-RU" dirty="0"/>
              <a:t>определяется возможность лечения </a:t>
            </a:r>
            <a:r>
              <a:rPr lang="ru-RU" dirty="0" err="1"/>
              <a:t>ларотректинибом</a:t>
            </a:r>
            <a:r>
              <a:rPr lang="ru-RU" dirty="0"/>
              <a:t> и </a:t>
            </a:r>
            <a:r>
              <a:rPr lang="ru-RU" dirty="0" err="1"/>
              <a:t>энтректинибом</a:t>
            </a:r>
            <a:r>
              <a:rPr lang="ru-RU" dirty="0"/>
              <a:t>)</a:t>
            </a:r>
          </a:p>
          <a:p>
            <a:r>
              <a:rPr lang="en-US" dirty="0"/>
              <a:t>MSI </a:t>
            </a:r>
            <a:r>
              <a:rPr lang="ru-RU" dirty="0"/>
              <a:t>Н</a:t>
            </a:r>
            <a:r>
              <a:rPr lang="en-US" dirty="0" err="1"/>
              <a:t>igh</a:t>
            </a:r>
            <a:r>
              <a:rPr lang="en-US" dirty="0"/>
              <a:t>/Low</a:t>
            </a:r>
            <a:r>
              <a:rPr lang="ru-RU" dirty="0"/>
              <a:t>(возможность назначения </a:t>
            </a:r>
            <a:r>
              <a:rPr lang="ru-RU" dirty="0" err="1"/>
              <a:t>пембролизумаба</a:t>
            </a:r>
            <a:r>
              <a:rPr lang="ru-RU" dirty="0"/>
              <a:t>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3138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B0D9F-D295-4F6B-8E7A-8C687E57D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Наследование Герминативных мутаций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1609959-C8D1-4E02-B588-75CC47E7A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4125" y="1798147"/>
            <a:ext cx="4596039" cy="3261706"/>
          </a:xfrm>
        </p:spPr>
      </p:pic>
    </p:spTree>
    <p:extLst>
      <p:ext uri="{BB962C8B-B14F-4D97-AF65-F5344CB8AC3E}">
        <p14:creationId xmlns:p14="http://schemas.microsoft.com/office/powerpoint/2010/main" val="3089799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F93A2-49B6-45DD-91C4-92C149A37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048125" cy="473075"/>
          </a:xfrm>
        </p:spPr>
        <p:txBody>
          <a:bodyPr>
            <a:normAutofit fontScale="90000"/>
          </a:bodyPr>
          <a:lstStyle/>
          <a:p>
            <a:r>
              <a:rPr lang="ru-RU" dirty="0"/>
              <a:t>Клеточный цикл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6E91B4-8A66-432C-81AF-6D3C8040C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1338262"/>
            <a:ext cx="5857875" cy="2632075"/>
          </a:xfrm>
        </p:spPr>
        <p:txBody>
          <a:bodyPr/>
          <a:lstStyle/>
          <a:p>
            <a:r>
              <a:rPr lang="ru-RU" dirty="0"/>
              <a:t>Сигналы на деление</a:t>
            </a:r>
          </a:p>
          <a:p>
            <a:r>
              <a:rPr lang="ru-RU" dirty="0"/>
              <a:t>Сигналы на выход из цикла</a:t>
            </a:r>
          </a:p>
          <a:p>
            <a:r>
              <a:rPr lang="ru-RU" dirty="0"/>
              <a:t>Сигналы на дифференцировку</a:t>
            </a:r>
          </a:p>
          <a:p>
            <a:r>
              <a:rPr lang="ru-RU" dirty="0"/>
              <a:t>Сигналы на смерть (апоптоз)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1EDB581-8FAD-4943-BD93-8D1359AD3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31887"/>
            <a:ext cx="282728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F4761B-227A-4E3A-A9E2-DCE98A780671}"/>
              </a:ext>
            </a:extLst>
          </p:cNvPr>
          <p:cNvSpPr txBox="1"/>
          <p:nvPr/>
        </p:nvSpPr>
        <p:spPr>
          <a:xfrm>
            <a:off x="590550" y="4174689"/>
            <a:ext cx="11353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b="1" dirty="0"/>
              <a:t>Злокачественное новообразование </a:t>
            </a:r>
            <a:r>
              <a:rPr lang="ru-RU" sz="1800" dirty="0"/>
              <a:t>— заболевание, характеризующееся появлением бесконтрольно делящихся клеток, способных к инвазии в прилежащие ткани и метастазированию в отдаленные органы</a:t>
            </a:r>
            <a:endParaRPr lang="ru-RU" sz="1800" b="1" dirty="0"/>
          </a:p>
          <a:p>
            <a:pPr marL="0" indent="0">
              <a:buNone/>
            </a:pPr>
            <a:r>
              <a:rPr lang="ru-RU" sz="1800" b="1" dirty="0"/>
              <a:t>Онкологические заболевания – это заболевания генома</a:t>
            </a:r>
          </a:p>
          <a:p>
            <a:pPr marL="0" indent="0">
              <a:buNone/>
            </a:pPr>
            <a:r>
              <a:rPr lang="ru-RU" sz="1800" b="1" dirty="0"/>
              <a:t>Основной механизм канцерогенеза – генетически обусловленное нарушение регуляции клеточного цикла:</a:t>
            </a:r>
          </a:p>
          <a:p>
            <a:r>
              <a:rPr lang="ru-RU" sz="1800" dirty="0"/>
              <a:t>Неконтролируемое деление клеток</a:t>
            </a:r>
          </a:p>
          <a:p>
            <a:r>
              <a:rPr lang="ru-RU" sz="1800" dirty="0"/>
              <a:t>Потеря клетками способности к апоптозу</a:t>
            </a:r>
          </a:p>
        </p:txBody>
      </p:sp>
    </p:spTree>
    <p:extLst>
      <p:ext uri="{BB962C8B-B14F-4D97-AF65-F5344CB8AC3E}">
        <p14:creationId xmlns:p14="http://schemas.microsoft.com/office/powerpoint/2010/main" val="1275504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BF74B38-A8AA-40E2-84A7-B3A394A98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6199" y="681749"/>
            <a:ext cx="11953672" cy="549521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Генетические механизмы канцерогенеза</a:t>
            </a:r>
          </a:p>
          <a:p>
            <a:pPr marL="0" indent="0">
              <a:buNone/>
            </a:pPr>
            <a:r>
              <a:rPr lang="ru-RU" sz="1800" dirty="0"/>
              <a:t>Онкогены (</a:t>
            </a:r>
            <a:r>
              <a:rPr lang="en-US" sz="1800" dirty="0"/>
              <a:t>HER2, NTRK </a:t>
            </a:r>
            <a:r>
              <a:rPr lang="ru-RU" sz="1800" dirty="0"/>
              <a:t>и </a:t>
            </a:r>
            <a:r>
              <a:rPr lang="ru-RU" sz="1800" dirty="0" err="1"/>
              <a:t>др</a:t>
            </a:r>
            <a:r>
              <a:rPr lang="ru-RU" sz="1800" dirty="0"/>
              <a:t>)	</a:t>
            </a:r>
            <a:r>
              <a:rPr lang="en-US" sz="1800" dirty="0"/>
              <a:t>	</a:t>
            </a:r>
            <a:r>
              <a:rPr lang="ru-RU" sz="1800" dirty="0"/>
              <a:t>Гены-супрессоры (</a:t>
            </a:r>
            <a:r>
              <a:rPr lang="en-US" sz="1800" dirty="0"/>
              <a:t>TP53, PTEN)	</a:t>
            </a:r>
            <a:r>
              <a:rPr lang="ru-RU" sz="1800" dirty="0"/>
              <a:t>Гены репарации ДНК (</a:t>
            </a:r>
            <a:r>
              <a:rPr lang="en-US" sz="1800" dirty="0"/>
              <a:t>BRCA1, BRCA2, CHEK2</a:t>
            </a:r>
            <a:r>
              <a:rPr lang="ru-RU" sz="1800" dirty="0"/>
              <a:t>)</a:t>
            </a:r>
            <a:r>
              <a:rPr lang="ru-RU" dirty="0"/>
              <a:t>		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D6C030-37E2-483D-A324-8298EC87C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29" y="1569369"/>
            <a:ext cx="3547352" cy="41030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B25574-67D5-4924-A11E-0A5B55B12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1881" y="1949854"/>
            <a:ext cx="3923202" cy="32852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A9E250-7FFF-4006-AE8F-4A7057D079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4077" y="1695282"/>
            <a:ext cx="2134401" cy="385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25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53BA6-7729-4DC8-BCEC-9C6BB1D7B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ru-RU" dirty="0"/>
              <a:t>Механизмы активации </a:t>
            </a:r>
            <a:r>
              <a:rPr lang="ru-RU" dirty="0" err="1"/>
              <a:t>протоонкогенов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837731-9482-4349-B16B-59628272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62549"/>
            <a:ext cx="10077450" cy="1014413"/>
          </a:xfrm>
        </p:spPr>
        <p:txBody>
          <a:bodyPr/>
          <a:lstStyle/>
          <a:p>
            <a:r>
              <a:rPr lang="ru-RU" dirty="0"/>
              <a:t>Транслокация		Амплификация	</a:t>
            </a:r>
            <a:r>
              <a:rPr lang="ru-RU" dirty="0" err="1"/>
              <a:t>Точковая</a:t>
            </a:r>
            <a:r>
              <a:rPr lang="ru-RU" dirty="0"/>
              <a:t> мутация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6FE3DF-5D8C-4C2D-B544-F3F1D2A72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491" y="854710"/>
            <a:ext cx="8008868" cy="413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28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73259-979A-4F8D-BC59-465370BD4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150"/>
          </a:xfrm>
        </p:spPr>
        <p:txBody>
          <a:bodyPr>
            <a:normAutofit fontScale="90000"/>
          </a:bodyPr>
          <a:lstStyle/>
          <a:p>
            <a:r>
              <a:rPr lang="ru-RU" dirty="0"/>
              <a:t>Гипотеза многоступенчатого онкогенеза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EBFF6D7-C74B-4BD1-BCF3-CA255E0CEA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2721" y="1330325"/>
            <a:ext cx="5934758" cy="4351338"/>
          </a:xfrm>
        </p:spPr>
      </p:pic>
    </p:spTree>
    <p:extLst>
      <p:ext uri="{BB962C8B-B14F-4D97-AF65-F5344CB8AC3E}">
        <p14:creationId xmlns:p14="http://schemas.microsoft.com/office/powerpoint/2010/main" val="3012303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16F700D-B544-4F01-A959-4D98C4A36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4110"/>
            <a:ext cx="10515600" cy="5322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Герминативные мутации (10-15% всех раков)</a:t>
            </a:r>
          </a:p>
          <a:p>
            <a:pPr marL="0" indent="0">
              <a:buNone/>
            </a:pPr>
            <a:r>
              <a:rPr lang="ru-RU" dirty="0"/>
              <a:t>Материал для исследования: кровь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Когда ищем: </a:t>
            </a:r>
          </a:p>
          <a:p>
            <a:r>
              <a:rPr lang="ru-RU" dirty="0"/>
              <a:t>семейный анамнез</a:t>
            </a:r>
          </a:p>
          <a:p>
            <a:r>
              <a:rPr lang="ru-RU" dirty="0"/>
              <a:t>раннее начало заболевания</a:t>
            </a:r>
          </a:p>
          <a:p>
            <a:r>
              <a:rPr lang="ru-RU" dirty="0"/>
              <a:t>первично-множественные опухоли, специфические признаки наследственного синдрома</a:t>
            </a:r>
          </a:p>
          <a:p>
            <a:r>
              <a:rPr lang="ru-RU" dirty="0"/>
              <a:t>Определение необходимости обследования родственников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333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16F700D-B544-4F01-A959-4D98C4A36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4110"/>
            <a:ext cx="10515600" cy="532285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Соматические мутации</a:t>
            </a:r>
          </a:p>
          <a:p>
            <a:pPr marL="0" indent="0">
              <a:buNone/>
            </a:pPr>
            <a:r>
              <a:rPr lang="ru-RU" dirty="0"/>
              <a:t>Материал для исследования: парафиновые блоки (</a:t>
            </a:r>
            <a:r>
              <a:rPr lang="en-US" dirty="0"/>
              <a:t>FFPE)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Когда ищем: </a:t>
            </a:r>
          </a:p>
          <a:p>
            <a:r>
              <a:rPr lang="ru-RU" dirty="0"/>
              <a:t>Определение показаний (противопоказаний) для </a:t>
            </a:r>
            <a:r>
              <a:rPr lang="ru-RU" dirty="0" err="1"/>
              <a:t>таргетной</a:t>
            </a:r>
            <a:r>
              <a:rPr lang="ru-RU" dirty="0"/>
              <a:t> терапии)</a:t>
            </a:r>
          </a:p>
          <a:p>
            <a:r>
              <a:rPr lang="ru-RU" dirty="0"/>
              <a:t>Оценка злокачественности опухоли и прогноза заболевания</a:t>
            </a:r>
          </a:p>
          <a:p>
            <a:r>
              <a:rPr lang="ru-RU" dirty="0"/>
              <a:t>Определение вторичных мутаций для коррекции терапии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6376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77E1C-BFA8-4AEE-8468-0D1C69B49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Методы исследования: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344D1C-B260-46DD-8731-642E3FE31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FISH</a:t>
            </a:r>
            <a:endParaRPr lang="ru-RU" dirty="0"/>
          </a:p>
          <a:p>
            <a:r>
              <a:rPr lang="ru-RU" dirty="0"/>
              <a:t>ПЦР</a:t>
            </a:r>
            <a:endParaRPr lang="en-US" dirty="0"/>
          </a:p>
          <a:p>
            <a:r>
              <a:rPr lang="ru-RU" dirty="0"/>
              <a:t>Секвенирование по </a:t>
            </a:r>
            <a:r>
              <a:rPr lang="ru-RU" dirty="0" err="1"/>
              <a:t>Сэнгеру</a:t>
            </a:r>
            <a:endParaRPr lang="ru-RU" dirty="0"/>
          </a:p>
          <a:p>
            <a:r>
              <a:rPr lang="ru-RU" dirty="0"/>
              <a:t>Секвенирование нового поколения (</a:t>
            </a:r>
            <a:r>
              <a:rPr lang="en-US" dirty="0"/>
              <a:t>NGS)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3256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02DD69C660BF548AA42B515B497FFF9" ma:contentTypeVersion="3" ma:contentTypeDescription="Создание документа." ma:contentTypeScope="" ma:versionID="41d52dbd3f6cfc16742f3c0fcf3ba454">
  <xsd:schema xmlns:xsd="http://www.w3.org/2001/XMLSchema" xmlns:xs="http://www.w3.org/2001/XMLSchema" xmlns:p="http://schemas.microsoft.com/office/2006/metadata/properties" xmlns:ns3="356386c1-42ab-49ce-b684-adcfb4330961" targetNamespace="http://schemas.microsoft.com/office/2006/metadata/properties" ma:root="true" ma:fieldsID="efa1c8307653187b278adbdbc08980ba" ns3:_="">
    <xsd:import namespace="356386c1-42ab-49ce-b684-adcfb4330961"/>
    <xsd:element name="properties">
      <xsd:complexType>
        <xsd:sequence>
          <xsd:element name="documentManagement">
            <xsd:complexType>
              <xsd:all>
                <xsd:element ref="ns3:SharedWithDetails" minOccurs="0"/>
                <xsd:element ref="ns3:SharingHintHash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6386c1-42ab-49ce-b684-adcfb4330961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9" nillable="true" ma:displayName="Хэш подсказки о совместном доступе" ma:hidden="true" ma:internalName="SharingHintHash" ma:readOnly="true">
      <xsd:simpleType>
        <xsd:restriction base="dms:Text"/>
      </xsd:simpleType>
    </xsd:element>
    <xsd:element name="SharedWithUsers" ma:index="10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884A8F-F3B0-4A28-A02A-1D2C23C6D5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6386c1-42ab-49ce-b684-adcfb43309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2E560E-B407-4358-81C2-3DA0DC58D3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41BD9D-56FE-4558-A60E-17440D0A79BA}">
  <ds:schemaRefs>
    <ds:schemaRef ds:uri="http://purl.org/dc/dcmitype/"/>
    <ds:schemaRef ds:uri="356386c1-42ab-49ce-b684-adcfb4330961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5095</TotalTime>
  <Words>525</Words>
  <Application>Microsoft Office PowerPoint</Application>
  <PresentationFormat>Широкоэкранный</PresentationFormat>
  <Paragraphs>91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Наследование Герминативных мутаций</vt:lpstr>
      <vt:lpstr>Клеточный цикл</vt:lpstr>
      <vt:lpstr>Презентация PowerPoint</vt:lpstr>
      <vt:lpstr>Механизмы активации протоонкогенов</vt:lpstr>
      <vt:lpstr>Гипотеза многоступенчатого онкогенеза</vt:lpstr>
      <vt:lpstr>Презентация PowerPoint</vt:lpstr>
      <vt:lpstr>Презентация PowerPoint</vt:lpstr>
      <vt:lpstr>Методы исследования:</vt:lpstr>
      <vt:lpstr>FISH — флуоресцентная гибридизация in situ</vt:lpstr>
      <vt:lpstr>ПЦР – полимеразная цепная реакция</vt:lpstr>
      <vt:lpstr>Секвенирование по Сэнгеру</vt:lpstr>
      <vt:lpstr>NGS</vt:lpstr>
      <vt:lpstr>NGS – высокопроизводительное секвенирование нового поколения</vt:lpstr>
      <vt:lpstr>Презентация PowerPoint</vt:lpstr>
      <vt:lpstr>Тергетная терапия </vt:lpstr>
      <vt:lpstr>Трижды негативный рак молочной железы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Багдасарьян Марина Николаевна (Старший менеджер по продукции)</dc:creator>
  <cp:lastModifiedBy>Жан Дюжев</cp:lastModifiedBy>
  <cp:revision>256</cp:revision>
  <dcterms:created xsi:type="dcterms:W3CDTF">2019-09-24T06:21:02Z</dcterms:created>
  <dcterms:modified xsi:type="dcterms:W3CDTF">2022-05-09T08:08:07Z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0x010100D02DD69C660BF548AA42B515B497FFF9</vt:lpwstr>
  </property>
</Properties>
</file>